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18288000" cy="18562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8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37915"/>
            <a:ext cx="15544800" cy="6462548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749683"/>
            <a:ext cx="13716000" cy="4481673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3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88288"/>
            <a:ext cx="3943350" cy="157309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88288"/>
            <a:ext cx="11601450" cy="1573097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627774"/>
            <a:ext cx="15773400" cy="772154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422363"/>
            <a:ext cx="15773400" cy="4060576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5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941443"/>
            <a:ext cx="7772400" cy="117778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941443"/>
            <a:ext cx="7772400" cy="117778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7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88292"/>
            <a:ext cx="15773400" cy="35879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550426"/>
            <a:ext cx="7736680" cy="2230093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780519"/>
            <a:ext cx="7736680" cy="997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550426"/>
            <a:ext cx="7774782" cy="2230093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780519"/>
            <a:ext cx="7774782" cy="997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6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2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37509"/>
            <a:ext cx="5898356" cy="4331282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72680"/>
            <a:ext cx="9258300" cy="13191504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568791"/>
            <a:ext cx="5898356" cy="1031687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37509"/>
            <a:ext cx="5898356" cy="4331282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72680"/>
            <a:ext cx="9258300" cy="13191504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568791"/>
            <a:ext cx="5898356" cy="1031687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9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88292"/>
            <a:ext cx="15773400" cy="3587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941443"/>
            <a:ext cx="15773400" cy="1177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7204819"/>
            <a:ext cx="41148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811A-7F23-4E77-80AF-81F80E9904C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7204819"/>
            <a:ext cx="61722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7204819"/>
            <a:ext cx="4114800" cy="988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63EFD-0F61-44CD-A7C3-333E09C1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6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DEEF7DAE-A82D-41FB-8B3F-C3254F8A880B}"/>
              </a:ext>
            </a:extLst>
          </p:cNvPr>
          <p:cNvSpPr txBox="1"/>
          <p:nvPr/>
        </p:nvSpPr>
        <p:spPr>
          <a:xfrm>
            <a:off x="130040" y="4024389"/>
            <a:ext cx="3283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F63-18 Esophagus and Abdominal </a:t>
            </a:r>
            <a:r>
              <a:rPr lang="en-US" sz="2800" b="1" dirty="0" err="1"/>
              <a:t>Vagus</a:t>
            </a:r>
            <a:endParaRPr lang="en-US" sz="2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A05195-8DF1-487F-B4BD-47E72B218D62}"/>
              </a:ext>
            </a:extLst>
          </p:cNvPr>
          <p:cNvSpPr txBox="1"/>
          <p:nvPr/>
        </p:nvSpPr>
        <p:spPr>
          <a:xfrm>
            <a:off x="9711916" y="1512834"/>
            <a:ext cx="206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Side View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D0AA2A-C2E7-443A-8682-8EA426A610B0}"/>
              </a:ext>
            </a:extLst>
          </p:cNvPr>
          <p:cNvSpPr txBox="1"/>
          <p:nvPr/>
        </p:nvSpPr>
        <p:spPr>
          <a:xfrm>
            <a:off x="13397216" y="1512834"/>
            <a:ext cx="300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view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7E3E8E-2677-4C46-B8C1-64076227AEB0}"/>
              </a:ext>
            </a:extLst>
          </p:cNvPr>
          <p:cNvSpPr txBox="1"/>
          <p:nvPr/>
        </p:nvSpPr>
        <p:spPr>
          <a:xfrm>
            <a:off x="9137772" y="41936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4DC5B4-68EF-45B8-909F-F07881C4C6FB}"/>
              </a:ext>
            </a:extLst>
          </p:cNvPr>
          <p:cNvSpPr txBox="1"/>
          <p:nvPr/>
        </p:nvSpPr>
        <p:spPr>
          <a:xfrm>
            <a:off x="9140684" y="712700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D7AFB-5BCA-429E-B282-548AA3B56238}"/>
              </a:ext>
            </a:extLst>
          </p:cNvPr>
          <p:cNvSpPr txBox="1"/>
          <p:nvPr/>
        </p:nvSpPr>
        <p:spPr>
          <a:xfrm>
            <a:off x="9140684" y="102271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A49AF0-18C2-44F8-8D4F-FB6BC045E9D2}"/>
              </a:ext>
            </a:extLst>
          </p:cNvPr>
          <p:cNvSpPr txBox="1"/>
          <p:nvPr/>
        </p:nvSpPr>
        <p:spPr>
          <a:xfrm>
            <a:off x="9137772" y="16759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EC79CA-9F9B-453E-B7BC-5E53492F07E0}"/>
              </a:ext>
            </a:extLst>
          </p:cNvPr>
          <p:cNvSpPr txBox="1"/>
          <p:nvPr/>
        </p:nvSpPr>
        <p:spPr>
          <a:xfrm>
            <a:off x="9180903" y="134823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DAAE86-13AB-420C-8946-A8CDDF00CCFD}"/>
              </a:ext>
            </a:extLst>
          </p:cNvPr>
          <p:cNvCxnSpPr/>
          <p:nvPr/>
        </p:nvCxnSpPr>
        <p:spPr>
          <a:xfrm>
            <a:off x="13397216" y="1311965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62F79E-76CF-40E7-A91C-BAB75A841C76}"/>
              </a:ext>
            </a:extLst>
          </p:cNvPr>
          <p:cNvCxnSpPr/>
          <p:nvPr/>
        </p:nvCxnSpPr>
        <p:spPr>
          <a:xfrm>
            <a:off x="9600588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CE5E72-26C4-45B6-9040-6B151F8A4C41}"/>
              </a:ext>
            </a:extLst>
          </p:cNvPr>
          <p:cNvCxnSpPr/>
          <p:nvPr/>
        </p:nvCxnSpPr>
        <p:spPr>
          <a:xfrm>
            <a:off x="9130534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6703136-B782-4057-8348-C80415866175}"/>
              </a:ext>
            </a:extLst>
          </p:cNvPr>
          <p:cNvCxnSpPr/>
          <p:nvPr/>
        </p:nvCxnSpPr>
        <p:spPr>
          <a:xfrm>
            <a:off x="9137772" y="17282584"/>
            <a:ext cx="8106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E0A466-7BC1-4782-9F8F-F873944BD888}"/>
              </a:ext>
            </a:extLst>
          </p:cNvPr>
          <p:cNvCxnSpPr>
            <a:cxnSpLocks/>
          </p:cNvCxnSpPr>
          <p:nvPr/>
        </p:nvCxnSpPr>
        <p:spPr>
          <a:xfrm>
            <a:off x="9141147" y="14005564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5F73704-06CE-4321-A432-8533895C8EC1}"/>
              </a:ext>
            </a:extLst>
          </p:cNvPr>
          <p:cNvCxnSpPr>
            <a:cxnSpLocks/>
          </p:cNvCxnSpPr>
          <p:nvPr/>
        </p:nvCxnSpPr>
        <p:spPr>
          <a:xfrm>
            <a:off x="9124585" y="10750372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615C407-3B50-44A2-A404-CBB30962F809}"/>
              </a:ext>
            </a:extLst>
          </p:cNvPr>
          <p:cNvCxnSpPr>
            <a:cxnSpLocks/>
          </p:cNvCxnSpPr>
          <p:nvPr/>
        </p:nvCxnSpPr>
        <p:spPr>
          <a:xfrm>
            <a:off x="9124585" y="7696317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E29BBD-328A-4157-9707-4DB0A0C628DD}"/>
              </a:ext>
            </a:extLst>
          </p:cNvPr>
          <p:cNvCxnSpPr>
            <a:cxnSpLocks/>
          </p:cNvCxnSpPr>
          <p:nvPr/>
        </p:nvCxnSpPr>
        <p:spPr>
          <a:xfrm>
            <a:off x="9124585" y="4716887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30FF1F1-BDF4-420E-A057-44B6AAC89715}"/>
              </a:ext>
            </a:extLst>
          </p:cNvPr>
          <p:cNvCxnSpPr>
            <a:cxnSpLocks/>
          </p:cNvCxnSpPr>
          <p:nvPr/>
        </p:nvCxnSpPr>
        <p:spPr>
          <a:xfrm>
            <a:off x="9124585" y="2036054"/>
            <a:ext cx="81026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6CB9C2-57D8-4A48-9E51-23A5B0B9C197}"/>
              </a:ext>
            </a:extLst>
          </p:cNvPr>
          <p:cNvCxnSpPr/>
          <p:nvPr/>
        </p:nvCxnSpPr>
        <p:spPr>
          <a:xfrm>
            <a:off x="17283582" y="1296009"/>
            <a:ext cx="0" cy="15970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E90CA1-6A5D-47FA-B320-9980168377A5}"/>
              </a:ext>
            </a:extLst>
          </p:cNvPr>
          <p:cNvCxnSpPr>
            <a:cxnSpLocks/>
          </p:cNvCxnSpPr>
          <p:nvPr/>
        </p:nvCxnSpPr>
        <p:spPr>
          <a:xfrm>
            <a:off x="9124585" y="1292813"/>
            <a:ext cx="81589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BFAFCB92-8E20-4FB6-A108-3E348801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5255" r="35654" b="15201"/>
          <a:stretch/>
        </p:blipFill>
        <p:spPr>
          <a:xfrm rot="5400000">
            <a:off x="1010813" y="5279970"/>
            <a:ext cx="5745096" cy="776672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3C786F-2BC6-4107-976B-ADA5F208F319}"/>
              </a:ext>
            </a:extLst>
          </p:cNvPr>
          <p:cNvCxnSpPr>
            <a:cxnSpLocks/>
            <a:stCxn id="105" idx="3"/>
            <a:endCxn id="60" idx="1"/>
          </p:cNvCxnSpPr>
          <p:nvPr/>
        </p:nvCxnSpPr>
        <p:spPr>
          <a:xfrm flipV="1">
            <a:off x="7202897" y="4455277"/>
            <a:ext cx="1934875" cy="3364597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67EAF8F-981E-4B5B-A1E5-8C1BFD29B041}"/>
              </a:ext>
            </a:extLst>
          </p:cNvPr>
          <p:cNvCxnSpPr>
            <a:cxnSpLocks/>
            <a:stCxn id="107" idx="3"/>
            <a:endCxn id="61" idx="1"/>
          </p:cNvCxnSpPr>
          <p:nvPr/>
        </p:nvCxnSpPr>
        <p:spPr>
          <a:xfrm flipV="1">
            <a:off x="7216926" y="7388612"/>
            <a:ext cx="1923758" cy="877517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B8A0501-7FCE-402A-AFA7-5DA13E699781}"/>
              </a:ext>
            </a:extLst>
          </p:cNvPr>
          <p:cNvCxnSpPr>
            <a:cxnSpLocks/>
            <a:stCxn id="114" idx="3"/>
            <a:endCxn id="62" idx="1"/>
          </p:cNvCxnSpPr>
          <p:nvPr/>
        </p:nvCxnSpPr>
        <p:spPr>
          <a:xfrm>
            <a:off x="7216926" y="8671328"/>
            <a:ext cx="1923758" cy="1817434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E09982-364F-4633-81B4-E07182102EA6}"/>
              </a:ext>
            </a:extLst>
          </p:cNvPr>
          <p:cNvCxnSpPr>
            <a:cxnSpLocks/>
            <a:stCxn id="115" idx="3"/>
            <a:endCxn id="64" idx="1"/>
          </p:cNvCxnSpPr>
          <p:nvPr/>
        </p:nvCxnSpPr>
        <p:spPr>
          <a:xfrm>
            <a:off x="7216926" y="9117583"/>
            <a:ext cx="1963977" cy="462637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51CFA6-8E00-47C3-9977-3175A607F9F0}"/>
              </a:ext>
            </a:extLst>
          </p:cNvPr>
          <p:cNvCxnSpPr>
            <a:cxnSpLocks/>
            <a:stCxn id="116" idx="3"/>
            <a:endCxn id="63" idx="1"/>
          </p:cNvCxnSpPr>
          <p:nvPr/>
        </p:nvCxnSpPr>
        <p:spPr>
          <a:xfrm>
            <a:off x="7202897" y="9543574"/>
            <a:ext cx="1934875" cy="74774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806389E-3ED6-48EE-8E0B-50E0049128B1}"/>
              </a:ext>
            </a:extLst>
          </p:cNvPr>
          <p:cNvCxnSpPr>
            <a:cxnSpLocks/>
          </p:cNvCxnSpPr>
          <p:nvPr/>
        </p:nvCxnSpPr>
        <p:spPr>
          <a:xfrm>
            <a:off x="3246040" y="7578716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93312C5-8737-4754-A57B-E706A66D3CF4}"/>
              </a:ext>
            </a:extLst>
          </p:cNvPr>
          <p:cNvCxnSpPr>
            <a:cxnSpLocks/>
          </p:cNvCxnSpPr>
          <p:nvPr/>
        </p:nvCxnSpPr>
        <p:spPr>
          <a:xfrm>
            <a:off x="3246040" y="8046135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56129F1-1751-4659-A6A0-23F607583956}"/>
              </a:ext>
            </a:extLst>
          </p:cNvPr>
          <p:cNvCxnSpPr>
            <a:cxnSpLocks/>
          </p:cNvCxnSpPr>
          <p:nvPr/>
        </p:nvCxnSpPr>
        <p:spPr>
          <a:xfrm>
            <a:off x="3246040" y="8456591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2AC0244-3A64-4366-8515-FD7F67EC43A2}"/>
              </a:ext>
            </a:extLst>
          </p:cNvPr>
          <p:cNvCxnSpPr>
            <a:cxnSpLocks/>
          </p:cNvCxnSpPr>
          <p:nvPr/>
        </p:nvCxnSpPr>
        <p:spPr>
          <a:xfrm>
            <a:off x="3246040" y="8898881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E26494E-2CFF-4B79-A68A-1F43B3B6063F}"/>
              </a:ext>
            </a:extLst>
          </p:cNvPr>
          <p:cNvCxnSpPr>
            <a:cxnSpLocks/>
          </p:cNvCxnSpPr>
          <p:nvPr/>
        </p:nvCxnSpPr>
        <p:spPr>
          <a:xfrm>
            <a:off x="3246040" y="9345137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1D29924-B423-49BF-A887-0B17DD17D25B}"/>
              </a:ext>
            </a:extLst>
          </p:cNvPr>
          <p:cNvCxnSpPr>
            <a:cxnSpLocks/>
          </p:cNvCxnSpPr>
          <p:nvPr/>
        </p:nvCxnSpPr>
        <p:spPr>
          <a:xfrm>
            <a:off x="3246040" y="9750337"/>
            <a:ext cx="36528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8A2F015-D2A3-467B-B383-52C3CCFE3676}"/>
              </a:ext>
            </a:extLst>
          </p:cNvPr>
          <p:cNvSpPr txBox="1"/>
          <p:nvPr/>
        </p:nvSpPr>
        <p:spPr>
          <a:xfrm>
            <a:off x="6835489" y="75582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F9AFB9-9102-4DAF-8F29-9C6F43BBF30D}"/>
              </a:ext>
            </a:extLst>
          </p:cNvPr>
          <p:cNvSpPr txBox="1"/>
          <p:nvPr/>
        </p:nvSpPr>
        <p:spPr>
          <a:xfrm>
            <a:off x="6849518" y="80045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A3573B-04A8-453D-830B-CD0C94D6A683}"/>
              </a:ext>
            </a:extLst>
          </p:cNvPr>
          <p:cNvSpPr txBox="1"/>
          <p:nvPr/>
        </p:nvSpPr>
        <p:spPr>
          <a:xfrm>
            <a:off x="6849518" y="840971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D1D4787-A581-4756-ABBD-DBC52336BBBD}"/>
              </a:ext>
            </a:extLst>
          </p:cNvPr>
          <p:cNvSpPr txBox="1"/>
          <p:nvPr/>
        </p:nvSpPr>
        <p:spPr>
          <a:xfrm>
            <a:off x="6849518" y="88559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0D745C-1DB1-46F6-ACBA-F9A376670D31}"/>
              </a:ext>
            </a:extLst>
          </p:cNvPr>
          <p:cNvSpPr txBox="1"/>
          <p:nvPr/>
        </p:nvSpPr>
        <p:spPr>
          <a:xfrm>
            <a:off x="6835489" y="92819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17" name="Picture 116" descr="A picture containing person, water, man, outdoor&#10;&#10;Description generated with high confidence">
            <a:extLst>
              <a:ext uri="{FF2B5EF4-FFF2-40B4-BE49-F238E27FC236}">
                <a16:creationId xmlns:a16="http://schemas.microsoft.com/office/drawing/2014/main" id="{06E7BFBF-263B-4A0F-80D6-F1A5DC822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4" t="17552" r="22592" b="7350"/>
          <a:stretch/>
        </p:blipFill>
        <p:spPr>
          <a:xfrm rot="5400000">
            <a:off x="10134117" y="1502525"/>
            <a:ext cx="2729564" cy="3796622"/>
          </a:xfrm>
          <a:prstGeom prst="rect">
            <a:avLst/>
          </a:prstGeom>
        </p:spPr>
      </p:pic>
      <p:pic>
        <p:nvPicPr>
          <p:cNvPr id="118" name="Picture 117" descr="A picture containing person, food, dish&#10;&#10;Description generated with high confidence">
            <a:extLst>
              <a:ext uri="{FF2B5EF4-FFF2-40B4-BE49-F238E27FC236}">
                <a16:creationId xmlns:a16="http://schemas.microsoft.com/office/drawing/2014/main" id="{FE630FF1-E4EA-49F4-B346-B3150A456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32606" r="11018" b="21024"/>
          <a:stretch/>
        </p:blipFill>
        <p:spPr>
          <a:xfrm>
            <a:off x="13406040" y="2016905"/>
            <a:ext cx="3860977" cy="269998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02AAA8-04CF-405C-ABE5-535C250C5C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0" t="35561" r="21985" b="30189"/>
          <a:stretch/>
        </p:blipFill>
        <p:spPr>
          <a:xfrm>
            <a:off x="9617154" y="4763886"/>
            <a:ext cx="3860970" cy="293083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EE4381F-3EE6-40EC-8D21-2ACEF73A18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38706" r="30589" b="30574"/>
          <a:stretch/>
        </p:blipFill>
        <p:spPr>
          <a:xfrm>
            <a:off x="13406047" y="4710063"/>
            <a:ext cx="3877535" cy="2984656"/>
          </a:xfrm>
          <a:prstGeom prst="rect">
            <a:avLst/>
          </a:prstGeom>
        </p:spPr>
      </p:pic>
      <p:pic>
        <p:nvPicPr>
          <p:cNvPr id="121" name="Picture 120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F8011152-7ADB-4E71-81FC-925CB96F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28087" r="24003" b="11959"/>
          <a:stretch/>
        </p:blipFill>
        <p:spPr>
          <a:xfrm rot="5400000">
            <a:off x="9968568" y="7323366"/>
            <a:ext cx="3057287" cy="379999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B1163B3-CC58-4BF1-99E1-B4D4A46BAA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6" t="22313" r="27504" b="19486"/>
          <a:stretch/>
        </p:blipFill>
        <p:spPr>
          <a:xfrm rot="5400000">
            <a:off x="13758660" y="7245999"/>
            <a:ext cx="3075351" cy="397279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BDD92AB-5910-47CB-B8CF-0DF2B43C6E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5" t="29202" r="30412" b="17160"/>
          <a:stretch/>
        </p:blipFill>
        <p:spPr>
          <a:xfrm rot="5400000">
            <a:off x="9878795" y="10489994"/>
            <a:ext cx="3229513" cy="3789665"/>
          </a:xfrm>
          <a:prstGeom prst="rect">
            <a:avLst/>
          </a:prstGeom>
        </p:spPr>
      </p:pic>
      <p:pic>
        <p:nvPicPr>
          <p:cNvPr id="124" name="Picture 123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244B2F01-C363-499A-865D-E7BDBA3CC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2" t="26328" r="30574" b="18939"/>
          <a:stretch/>
        </p:blipFill>
        <p:spPr>
          <a:xfrm rot="5400000">
            <a:off x="13735593" y="10448253"/>
            <a:ext cx="3238692" cy="388232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7541243-E5FD-4EE5-B9CA-B70EBD18D54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23661" r="3788" b="27401"/>
          <a:stretch/>
        </p:blipFill>
        <p:spPr>
          <a:xfrm>
            <a:off x="9621721" y="13999583"/>
            <a:ext cx="3789666" cy="3284045"/>
          </a:xfrm>
          <a:prstGeom prst="rect">
            <a:avLst/>
          </a:prstGeom>
        </p:spPr>
      </p:pic>
      <p:pic>
        <p:nvPicPr>
          <p:cNvPr id="126" name="Picture 125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DCAAB83C-0EC1-40F1-A63A-0D84329E48C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19337" r="27401" b="22223"/>
          <a:stretch/>
        </p:blipFill>
        <p:spPr>
          <a:xfrm rot="5400000">
            <a:off x="13703141" y="13726754"/>
            <a:ext cx="3284045" cy="38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19</Words>
  <Application>Microsoft Office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Fulton, Stephanie</dc:creator>
  <cp:lastModifiedBy>Fulton, Stephanie</cp:lastModifiedBy>
  <cp:revision>1</cp:revision>
  <dcterms:created xsi:type="dcterms:W3CDTF">2019-07-31T20:41:47Z</dcterms:created>
  <dcterms:modified xsi:type="dcterms:W3CDTF">2019-07-31T20:43:34Z</dcterms:modified>
</cp:coreProperties>
</file>